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</p:sldMasterIdLst>
  <p:notesMasterIdLst>
    <p:notesMasterId r:id="rId13"/>
  </p:notesMasterIdLst>
  <p:sldIdLst>
    <p:sldId id="257" r:id="rId2"/>
    <p:sldId id="284" r:id="rId3"/>
    <p:sldId id="293" r:id="rId4"/>
    <p:sldId id="288" r:id="rId5"/>
    <p:sldId id="287" r:id="rId6"/>
    <p:sldId id="283" r:id="rId7"/>
    <p:sldId id="294" r:id="rId8"/>
    <p:sldId id="295" r:id="rId9"/>
    <p:sldId id="296" r:id="rId10"/>
    <p:sldId id="297" r:id="rId11"/>
    <p:sldId id="29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19/11/2025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4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10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1908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11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398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328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3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2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459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653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380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7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357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8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3588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9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78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871913" y="5514975"/>
            <a:ext cx="1157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/>
              <a:t>Company</a:t>
            </a:r>
          </a:p>
          <a:p>
            <a:pPr>
              <a:defRPr/>
            </a:pPr>
            <a:r>
              <a:rPr lang="en-US" sz="2600" b="1"/>
              <a:t>LOGO</a:t>
            </a:r>
          </a:p>
        </p:txBody>
      </p:sp>
      <p:sp>
        <p:nvSpPr>
          <p:cNvPr id="6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8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pic>
        <p:nvPicPr>
          <p:cNvPr id="12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4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tx1"/>
          </a:solidFill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CB32F-639F-4353-B194-515F5895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F4FEA-73B5-42A9-B0EF-E9C24070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D5728-DB1B-4413-9461-24DEE508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6ED59-F850-4B8B-A1FC-FE3A100E1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CC3E8-B2F5-4C76-A2A4-8FA8C4C9A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11293-1922-490A-A548-BE0FF1D85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E22-7A91-41BF-88E1-0CC0E5427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56F6D-E67E-4CC3-B074-5F21D64D4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E2885-4A8F-4637-B61F-E35D1A1FC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B7DA0-0302-4A6A-94C9-75BFAE984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36488-F6F2-4AD5-AE2C-C8E95C289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83A83-621A-46D8-838A-3D4BA7A98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1030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3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26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6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7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7147CF9-D26B-4805-A299-64B48DC7183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7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14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 PEMASARAN </a:t>
            </a:r>
            <a:b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PERTEMUAN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en-US" b="1" dirty="0" smtClean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2" descr="C:\Users\Acer\Contacts\Desktop\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52400"/>
            <a:ext cx="6565961" cy="64623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" y="1287100"/>
            <a:ext cx="6172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Penetapan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769271"/>
            <a:ext cx="73359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Mudah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diterapkan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Menghindari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stabilitas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homogen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9436" y="3505200"/>
            <a:ext cx="17743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Kekurangan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9436" y="3990241"/>
            <a:ext cx="77377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mempertimbangkan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Keuntungan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kecil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premium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membedakan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brand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60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52400"/>
            <a:ext cx="6565961" cy="6462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81000" y="1295400"/>
            <a:ext cx="4990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penawaran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tertutup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0999" y="1757065"/>
            <a:ext cx="83947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mana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perkiraan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diajukan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tender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lelang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tertutup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0999" y="2964321"/>
            <a:ext cx="822960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Setiap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peserta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tender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mengirimkan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mengetahui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pihak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dibuka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panitia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tender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waktu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negosiasi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terbuka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7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14600" y="264467"/>
            <a:ext cx="632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 HARGA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3003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28600" y="1084630"/>
            <a:ext cx="35086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Penentuan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mark-up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242455" y="1479947"/>
            <a:ext cx="8589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paling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menambahkan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mark-up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presentase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keuntungan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per unit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3237" y="2666777"/>
            <a:ext cx="6349046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Mark-Up: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Mudah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cepat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diterapkan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UMKM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retail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Menghindari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perang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Menjamin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tertutup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tambah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keuntungan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8205" y="4790435"/>
            <a:ext cx="645234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Kelemahan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Mark-Up: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mempertimbangkan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permintaan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endParaRPr lang="en-US" sz="24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memperhatikan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Resiko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terlalu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terlalu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rendah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7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639291" y="27939"/>
            <a:ext cx="647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kern="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 HARGA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1038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Pengembalian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256308" y="1757065"/>
            <a:ext cx="82018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mana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tingkat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tingkat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pengembalian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(return)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ingin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dicapai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modal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dirty="0"/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18653" y="3188225"/>
            <a:ext cx="78001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Target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keuntungan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nominal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Target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ROI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persentase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keuntungan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Target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pengembalian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modal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usaha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3290" y="4546339"/>
            <a:ext cx="81049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Penetapan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Menjamin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Target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tercapai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Memudahkan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perencanaan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manufaktur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mengontrol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keuntungan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8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996" y="269336"/>
            <a:ext cx="6565961" cy="64623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0346" y="1278988"/>
            <a:ext cx="8341001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Kekurangan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Penetapan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mempertimbangkan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permintaan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memperhatikan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Resiko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terlalu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turun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volume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tercapai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juga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tercapai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0346" y="3581400"/>
            <a:ext cx="6653616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 </a:t>
            </a:r>
            <a:r>
              <a:rPr lang="fi-FI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 digunakan ketika perusahaan memiliki</a:t>
            </a:r>
            <a:r>
              <a:rPr lang="fi-FI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4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jelas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Proyek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Kapasitas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stabil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relative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sensitive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403" y="228600"/>
            <a:ext cx="6565961" cy="64623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600" y="1143000"/>
            <a:ext cx="716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dipersepsikan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611592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mana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ditentukan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manfaat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dirasakan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18654" y="2823273"/>
            <a:ext cx="82018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menetapkan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seberapa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karena:kualitas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desain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status/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prestise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manfaat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emosional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kenyamanan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5894" y="4411212"/>
            <a:ext cx="8349465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Karakteristik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Value-Based Pricing: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Fokus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mencerminkan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manfaat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Dipengaruhi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branding,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pengalaman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kualitas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Efektif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premium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diffrensiasi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1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52400"/>
            <a:ext cx="6565961" cy="64623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1124" y="1219200"/>
            <a:ext cx="74750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Penetapan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Peluang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Keuntungan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stabil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merasa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mendapatkan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Memperkuat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brand premium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1124" y="3429000"/>
            <a:ext cx="85546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Kelemahan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Sulit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diterapkan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memahami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kebutuhan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Membutuhkan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riset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mendalam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sensitive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Resiko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menilai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terlalu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mahal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persepsi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52400"/>
            <a:ext cx="6565961" cy="6462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" y="1143000"/>
            <a:ext cx="29533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399" y="1604665"/>
            <a:ext cx="86233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menetapkan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manfaat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dirasakan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95306" y="2895600"/>
            <a:ext cx="411394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Ciri-Ciri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Penetapan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3429000"/>
            <a:ext cx="847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ditetapkan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anggap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bernilai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Memerlukan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riset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pemahaman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mendalam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selalu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berarti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murah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rendah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tergantung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loyalitas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3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52400"/>
            <a:ext cx="6565961" cy="64623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" y="1143000"/>
            <a:ext cx="4151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Kelebihan</a:t>
            </a:r>
            <a: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Penetapan </a:t>
            </a:r>
            <a:r>
              <a:rPr lang="en-US" sz="2400" b="1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b="1" dirty="0" smtClean="0">
                <a:solidFill>
                  <a:srgbClr val="1D528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400" b="1" dirty="0">
              <a:solidFill>
                <a:srgbClr val="1D528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576956"/>
            <a:ext cx="7696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ingin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terbaik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loyalitas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keuntungan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optimal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menurunkan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brand</a:t>
            </a:r>
          </a:p>
        </p:txBody>
      </p:sp>
      <p:sp>
        <p:nvSpPr>
          <p:cNvPr id="3" name="Rectangle 2"/>
          <p:cNvSpPr/>
          <p:nvPr/>
        </p:nvSpPr>
        <p:spPr>
          <a:xfrm>
            <a:off x="263236" y="3719071"/>
            <a:ext cx="16185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Kelemahan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3236" y="4273490"/>
            <a:ext cx="83473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Membutuhkan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pemahaman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kuat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cocok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jelas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Sulit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diterapkan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44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52400"/>
            <a:ext cx="6565961" cy="64623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8600" y="1219200"/>
            <a:ext cx="50246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berlaku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1685330"/>
            <a:ext cx="83208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mana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menetapkan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mengikuti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berlaku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industrinya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menetapkan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mendekati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banyak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menghitung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799" y="3886200"/>
            <a:ext cx="83208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mengikuti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rata-rata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ditetapkan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pemimpin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(market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leader)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umum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industri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400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0</TotalTime>
  <Words>637</Words>
  <Application>Microsoft Office PowerPoint</Application>
  <PresentationFormat>On-screen Show (4:3)</PresentationFormat>
  <Paragraphs>100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Wingdings 2</vt:lpstr>
      <vt:lpstr>ms01_1</vt:lpstr>
      <vt:lpstr>Image</vt:lpstr>
      <vt:lpstr>MANAJEMEN PEMASARAN   PERTEMUAN 9</vt:lpstr>
      <vt:lpstr>STRATEGI HARGA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2025-11-19T08:07:36Z</dcterms:modified>
</cp:coreProperties>
</file>